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4020202020204" charset="0"/>
      <p:regular r:id="rId7"/>
      <p:bold r:id="rId8"/>
      <p:italic r:id="rId9"/>
    </p:embeddedFont>
    <p:embeddedFont>
      <p:font typeface="Open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3253" y="1995623"/>
            <a:ext cx="3263744" cy="4131761"/>
          </a:xfrm>
          <a:custGeom>
            <a:avLst/>
            <a:gdLst/>
            <a:ahLst/>
            <a:cxnLst/>
            <a:rect l="l" t="t" r="r" b="b"/>
            <a:pathLst>
              <a:path w="3263744" h="4131761">
                <a:moveTo>
                  <a:pt x="0" y="0"/>
                </a:moveTo>
                <a:lnTo>
                  <a:pt x="3263745" y="0"/>
                </a:lnTo>
                <a:lnTo>
                  <a:pt x="3263745" y="4131761"/>
                </a:lnTo>
                <a:lnTo>
                  <a:pt x="0" y="4131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13" r="-1948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273253" y="2094246"/>
            <a:ext cx="3263744" cy="3716719"/>
          </a:xfrm>
          <a:custGeom>
            <a:avLst/>
            <a:gdLst/>
            <a:ahLst/>
            <a:cxnLst/>
            <a:rect l="l" t="t" r="r" b="b"/>
            <a:pathLst>
              <a:path w="3263744" h="3716719">
                <a:moveTo>
                  <a:pt x="0" y="0"/>
                </a:moveTo>
                <a:lnTo>
                  <a:pt x="3263745" y="0"/>
                </a:lnTo>
                <a:lnTo>
                  <a:pt x="3263745" y="3716719"/>
                </a:lnTo>
                <a:lnTo>
                  <a:pt x="0" y="3716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2082688" y="68965"/>
            <a:ext cx="5933792" cy="1677756"/>
          </a:xfrm>
          <a:custGeom>
            <a:avLst/>
            <a:gdLst/>
            <a:ahLst/>
            <a:cxnLst/>
            <a:rect l="l" t="t" r="r" b="b"/>
            <a:pathLst>
              <a:path w="6513162" h="2042263">
                <a:moveTo>
                  <a:pt x="0" y="0"/>
                </a:moveTo>
                <a:lnTo>
                  <a:pt x="6513162" y="0"/>
                </a:lnTo>
                <a:lnTo>
                  <a:pt x="6513162" y="2042263"/>
                </a:lnTo>
                <a:lnTo>
                  <a:pt x="0" y="2042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12847760" y="8758731"/>
            <a:ext cx="5440240" cy="1528269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6924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4952619" y="610039"/>
            <a:ext cx="5933792" cy="92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2"/>
              </a:lnSpc>
              <a:spcBef>
                <a:spcPct val="0"/>
              </a:spcBef>
            </a:pPr>
            <a:r>
              <a:rPr lang="en-US" sz="5387" dirty="0">
                <a:solidFill>
                  <a:srgbClr val="52CBBE"/>
                </a:solidFill>
                <a:latin typeface="Open Sans Bold"/>
              </a:rPr>
              <a:t>AFFILIATI TUTOR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-34074" y="0"/>
            <a:ext cx="4678240" cy="1551686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5112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3048000" y="6639483"/>
            <a:ext cx="3944296" cy="894721"/>
            <a:chOff x="0" y="0"/>
            <a:chExt cx="858119" cy="1946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8119" cy="194655"/>
            </a:xfrm>
            <a:custGeom>
              <a:avLst/>
              <a:gdLst/>
              <a:ahLst/>
              <a:cxnLst/>
              <a:rect l="l" t="t" r="r" b="b"/>
              <a:pathLst>
                <a:path w="858119" h="194655">
                  <a:moveTo>
                    <a:pt x="35331" y="0"/>
                  </a:moveTo>
                  <a:lnTo>
                    <a:pt x="822788" y="0"/>
                  </a:lnTo>
                  <a:cubicBezTo>
                    <a:pt x="842301" y="0"/>
                    <a:pt x="858119" y="15818"/>
                    <a:pt x="858119" y="35331"/>
                  </a:cubicBezTo>
                  <a:lnTo>
                    <a:pt x="858119" y="159324"/>
                  </a:lnTo>
                  <a:cubicBezTo>
                    <a:pt x="858119" y="178837"/>
                    <a:pt x="842301" y="194655"/>
                    <a:pt x="822788" y="194655"/>
                  </a:cubicBezTo>
                  <a:lnTo>
                    <a:pt x="35331" y="194655"/>
                  </a:lnTo>
                  <a:cubicBezTo>
                    <a:pt x="15818" y="194655"/>
                    <a:pt x="0" y="178837"/>
                    <a:pt x="0" y="159324"/>
                  </a:cubicBezTo>
                  <a:lnTo>
                    <a:pt x="0" y="35331"/>
                  </a:lnTo>
                  <a:cubicBezTo>
                    <a:pt x="0" y="15818"/>
                    <a:pt x="15818" y="0"/>
                    <a:pt x="353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58119" cy="232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67200" y="1974959"/>
            <a:ext cx="8288286" cy="55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Nome e Cognome: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7200" y="3223839"/>
            <a:ext cx="8288286" cy="55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Sede di lavoro (regione, provincia):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67200" y="4654374"/>
            <a:ext cx="8288286" cy="55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Tipo di formazione in «tutor dell’apprendimento»: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039643" y="7591371"/>
            <a:ext cx="3944296" cy="759014"/>
            <a:chOff x="0" y="0"/>
            <a:chExt cx="858119" cy="1946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8119" cy="194655"/>
            </a:xfrm>
            <a:custGeom>
              <a:avLst/>
              <a:gdLst/>
              <a:ahLst/>
              <a:cxnLst/>
              <a:rect l="l" t="t" r="r" b="b"/>
              <a:pathLst>
                <a:path w="858119" h="194655">
                  <a:moveTo>
                    <a:pt x="35331" y="0"/>
                  </a:moveTo>
                  <a:lnTo>
                    <a:pt x="822788" y="0"/>
                  </a:lnTo>
                  <a:cubicBezTo>
                    <a:pt x="842301" y="0"/>
                    <a:pt x="858119" y="15818"/>
                    <a:pt x="858119" y="35331"/>
                  </a:cubicBezTo>
                  <a:lnTo>
                    <a:pt x="858119" y="159324"/>
                  </a:lnTo>
                  <a:cubicBezTo>
                    <a:pt x="858119" y="178837"/>
                    <a:pt x="842301" y="194655"/>
                    <a:pt x="822788" y="194655"/>
                  </a:cubicBezTo>
                  <a:lnTo>
                    <a:pt x="35331" y="194655"/>
                  </a:lnTo>
                  <a:cubicBezTo>
                    <a:pt x="15818" y="194655"/>
                    <a:pt x="0" y="178837"/>
                    <a:pt x="0" y="159324"/>
                  </a:cubicBezTo>
                  <a:lnTo>
                    <a:pt x="0" y="35331"/>
                  </a:lnTo>
                  <a:cubicBezTo>
                    <a:pt x="0" y="15818"/>
                    <a:pt x="15818" y="0"/>
                    <a:pt x="353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58119" cy="232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039643" y="8377458"/>
            <a:ext cx="3944296" cy="894721"/>
            <a:chOff x="0" y="0"/>
            <a:chExt cx="858119" cy="1946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8119" cy="194655"/>
            </a:xfrm>
            <a:custGeom>
              <a:avLst/>
              <a:gdLst/>
              <a:ahLst/>
              <a:cxnLst/>
              <a:rect l="l" t="t" r="r" b="b"/>
              <a:pathLst>
                <a:path w="858119" h="194655">
                  <a:moveTo>
                    <a:pt x="35331" y="0"/>
                  </a:moveTo>
                  <a:lnTo>
                    <a:pt x="822788" y="0"/>
                  </a:lnTo>
                  <a:cubicBezTo>
                    <a:pt x="842301" y="0"/>
                    <a:pt x="858119" y="15818"/>
                    <a:pt x="858119" y="35331"/>
                  </a:cubicBezTo>
                  <a:lnTo>
                    <a:pt x="858119" y="159324"/>
                  </a:lnTo>
                  <a:cubicBezTo>
                    <a:pt x="858119" y="178837"/>
                    <a:pt x="842301" y="194655"/>
                    <a:pt x="822788" y="194655"/>
                  </a:cubicBezTo>
                  <a:lnTo>
                    <a:pt x="35331" y="194655"/>
                  </a:lnTo>
                  <a:cubicBezTo>
                    <a:pt x="15818" y="194655"/>
                    <a:pt x="0" y="178837"/>
                    <a:pt x="0" y="159324"/>
                  </a:cubicBezTo>
                  <a:lnTo>
                    <a:pt x="0" y="35331"/>
                  </a:lnTo>
                  <a:cubicBezTo>
                    <a:pt x="0" y="15818"/>
                    <a:pt x="15818" y="0"/>
                    <a:pt x="353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58119" cy="232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075720" y="9258927"/>
            <a:ext cx="3944296" cy="882828"/>
            <a:chOff x="0" y="0"/>
            <a:chExt cx="858119" cy="1920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8119" cy="192068"/>
            </a:xfrm>
            <a:custGeom>
              <a:avLst/>
              <a:gdLst/>
              <a:ahLst/>
              <a:cxnLst/>
              <a:rect l="l" t="t" r="r" b="b"/>
              <a:pathLst>
                <a:path w="858119" h="192068">
                  <a:moveTo>
                    <a:pt x="35331" y="0"/>
                  </a:moveTo>
                  <a:lnTo>
                    <a:pt x="822788" y="0"/>
                  </a:lnTo>
                  <a:cubicBezTo>
                    <a:pt x="842301" y="0"/>
                    <a:pt x="858119" y="15818"/>
                    <a:pt x="858119" y="35331"/>
                  </a:cubicBezTo>
                  <a:lnTo>
                    <a:pt x="858119" y="156737"/>
                  </a:lnTo>
                  <a:cubicBezTo>
                    <a:pt x="858119" y="176250"/>
                    <a:pt x="842301" y="192068"/>
                    <a:pt x="822788" y="192068"/>
                  </a:cubicBezTo>
                  <a:lnTo>
                    <a:pt x="35331" y="192068"/>
                  </a:lnTo>
                  <a:cubicBezTo>
                    <a:pt x="15818" y="192068"/>
                    <a:pt x="0" y="176250"/>
                    <a:pt x="0" y="156737"/>
                  </a:cubicBezTo>
                  <a:lnTo>
                    <a:pt x="0" y="35331"/>
                  </a:lnTo>
                  <a:cubicBezTo>
                    <a:pt x="0" y="15818"/>
                    <a:pt x="15818" y="0"/>
                    <a:pt x="353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58119" cy="230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203301" y="6888577"/>
            <a:ext cx="3616980" cy="793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2281" i="1" dirty="0">
                <a:solidFill>
                  <a:srgbClr val="000000"/>
                </a:solidFill>
                <a:latin typeface="Open Sans"/>
              </a:rPr>
              <a:t>Nome e indirizzo attività: </a:t>
            </a:r>
          </a:p>
          <a:p>
            <a:pPr algn="ctr">
              <a:lnSpc>
                <a:spcPts val="3193"/>
              </a:lnSpc>
            </a:pPr>
            <a:endParaRPr lang="en-US" sz="2281" i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203301" y="7753491"/>
            <a:ext cx="3616980" cy="383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  <a:spcBef>
                <a:spcPct val="0"/>
              </a:spcBef>
            </a:pPr>
            <a:r>
              <a:rPr lang="en-US" sz="2283" i="1" dirty="0">
                <a:solidFill>
                  <a:srgbClr val="000000"/>
                </a:solidFill>
                <a:latin typeface="Open Sans"/>
              </a:rPr>
              <a:t>Telefono/E-mail Attività: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23919" y="8623480"/>
            <a:ext cx="1775744" cy="383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  <a:spcBef>
                <a:spcPct val="0"/>
              </a:spcBef>
            </a:pPr>
            <a:r>
              <a:rPr lang="en-US" sz="2283" i="1" dirty="0">
                <a:solidFill>
                  <a:srgbClr val="000000"/>
                </a:solidFill>
                <a:latin typeface="Open Sans"/>
              </a:rPr>
              <a:t>Sito Attività: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95030" y="9503145"/>
            <a:ext cx="3450236" cy="383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  <a:spcBef>
                <a:spcPct val="0"/>
              </a:spcBef>
            </a:pPr>
            <a:r>
              <a:rPr lang="en-US" sz="2283" i="1" dirty="0">
                <a:solidFill>
                  <a:srgbClr val="000000"/>
                </a:solidFill>
                <a:latin typeface="Open Sans"/>
              </a:rPr>
              <a:t>Descrizione dell'attività: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983939" y="6651754"/>
            <a:ext cx="5870926" cy="882451"/>
            <a:chOff x="0" y="0"/>
            <a:chExt cx="1277276" cy="1919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77276" cy="191986"/>
            </a:xfrm>
            <a:custGeom>
              <a:avLst/>
              <a:gdLst/>
              <a:ahLst/>
              <a:cxnLst/>
              <a:rect l="l" t="t" r="r" b="b"/>
              <a:pathLst>
                <a:path w="1277276" h="191986">
                  <a:moveTo>
                    <a:pt x="23736" y="0"/>
                  </a:moveTo>
                  <a:lnTo>
                    <a:pt x="1253539" y="0"/>
                  </a:lnTo>
                  <a:cubicBezTo>
                    <a:pt x="1259835" y="0"/>
                    <a:pt x="1265872" y="2501"/>
                    <a:pt x="1270323" y="6952"/>
                  </a:cubicBezTo>
                  <a:cubicBezTo>
                    <a:pt x="1274775" y="11404"/>
                    <a:pt x="1277276" y="17441"/>
                    <a:pt x="1277276" y="23736"/>
                  </a:cubicBezTo>
                  <a:lnTo>
                    <a:pt x="1277276" y="168249"/>
                  </a:lnTo>
                  <a:cubicBezTo>
                    <a:pt x="1277276" y="181358"/>
                    <a:pt x="1266648" y="191986"/>
                    <a:pt x="1253539" y="191986"/>
                  </a:cubicBezTo>
                  <a:lnTo>
                    <a:pt x="23736" y="191986"/>
                  </a:lnTo>
                  <a:cubicBezTo>
                    <a:pt x="10627" y="191986"/>
                    <a:pt x="0" y="181358"/>
                    <a:pt x="0" y="168249"/>
                  </a:cubicBezTo>
                  <a:lnTo>
                    <a:pt x="0" y="23736"/>
                  </a:lnTo>
                  <a:cubicBezTo>
                    <a:pt x="0" y="10627"/>
                    <a:pt x="10627" y="0"/>
                    <a:pt x="23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r>
                <a:rPr lang="it-IT" dirty="0"/>
                <a:t>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277276" cy="230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83939" y="7485483"/>
            <a:ext cx="5870926" cy="877398"/>
            <a:chOff x="0" y="0"/>
            <a:chExt cx="1277276" cy="1919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77276" cy="191986"/>
            </a:xfrm>
            <a:custGeom>
              <a:avLst/>
              <a:gdLst/>
              <a:ahLst/>
              <a:cxnLst/>
              <a:rect l="l" t="t" r="r" b="b"/>
              <a:pathLst>
                <a:path w="1277276" h="191986">
                  <a:moveTo>
                    <a:pt x="23736" y="0"/>
                  </a:moveTo>
                  <a:lnTo>
                    <a:pt x="1253539" y="0"/>
                  </a:lnTo>
                  <a:cubicBezTo>
                    <a:pt x="1259835" y="0"/>
                    <a:pt x="1265872" y="2501"/>
                    <a:pt x="1270323" y="6952"/>
                  </a:cubicBezTo>
                  <a:cubicBezTo>
                    <a:pt x="1274775" y="11404"/>
                    <a:pt x="1277276" y="17441"/>
                    <a:pt x="1277276" y="23736"/>
                  </a:cubicBezTo>
                  <a:lnTo>
                    <a:pt x="1277276" y="168249"/>
                  </a:lnTo>
                  <a:cubicBezTo>
                    <a:pt x="1277276" y="181358"/>
                    <a:pt x="1266648" y="191986"/>
                    <a:pt x="1253539" y="191986"/>
                  </a:cubicBezTo>
                  <a:lnTo>
                    <a:pt x="23736" y="191986"/>
                  </a:lnTo>
                  <a:cubicBezTo>
                    <a:pt x="10627" y="191986"/>
                    <a:pt x="0" y="181358"/>
                    <a:pt x="0" y="168249"/>
                  </a:cubicBezTo>
                  <a:lnTo>
                    <a:pt x="0" y="23736"/>
                  </a:lnTo>
                  <a:cubicBezTo>
                    <a:pt x="0" y="10627"/>
                    <a:pt x="10627" y="0"/>
                    <a:pt x="23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277276" cy="230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020015" y="8423107"/>
            <a:ext cx="5834849" cy="823253"/>
            <a:chOff x="0" y="0"/>
            <a:chExt cx="1277276" cy="19198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77276" cy="191986"/>
            </a:xfrm>
            <a:custGeom>
              <a:avLst/>
              <a:gdLst/>
              <a:ahLst/>
              <a:cxnLst/>
              <a:rect l="l" t="t" r="r" b="b"/>
              <a:pathLst>
                <a:path w="1277276" h="191986">
                  <a:moveTo>
                    <a:pt x="23736" y="0"/>
                  </a:moveTo>
                  <a:lnTo>
                    <a:pt x="1253539" y="0"/>
                  </a:lnTo>
                  <a:cubicBezTo>
                    <a:pt x="1259835" y="0"/>
                    <a:pt x="1265872" y="2501"/>
                    <a:pt x="1270323" y="6952"/>
                  </a:cubicBezTo>
                  <a:cubicBezTo>
                    <a:pt x="1274775" y="11404"/>
                    <a:pt x="1277276" y="17441"/>
                    <a:pt x="1277276" y="23736"/>
                  </a:cubicBezTo>
                  <a:lnTo>
                    <a:pt x="1277276" y="168249"/>
                  </a:lnTo>
                  <a:cubicBezTo>
                    <a:pt x="1277276" y="181358"/>
                    <a:pt x="1266648" y="191986"/>
                    <a:pt x="1253539" y="191986"/>
                  </a:cubicBezTo>
                  <a:lnTo>
                    <a:pt x="23736" y="191986"/>
                  </a:lnTo>
                  <a:cubicBezTo>
                    <a:pt x="10627" y="191986"/>
                    <a:pt x="0" y="181358"/>
                    <a:pt x="0" y="168249"/>
                  </a:cubicBezTo>
                  <a:lnTo>
                    <a:pt x="0" y="23736"/>
                  </a:lnTo>
                  <a:cubicBezTo>
                    <a:pt x="0" y="10627"/>
                    <a:pt x="10627" y="0"/>
                    <a:pt x="23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277276" cy="230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020016" y="9322280"/>
            <a:ext cx="5870926" cy="819476"/>
            <a:chOff x="0" y="0"/>
            <a:chExt cx="1277276" cy="20562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77276" cy="205626"/>
            </a:xfrm>
            <a:custGeom>
              <a:avLst/>
              <a:gdLst/>
              <a:ahLst/>
              <a:cxnLst/>
              <a:rect l="l" t="t" r="r" b="b"/>
              <a:pathLst>
                <a:path w="1277276" h="205626">
                  <a:moveTo>
                    <a:pt x="23736" y="0"/>
                  </a:moveTo>
                  <a:lnTo>
                    <a:pt x="1253539" y="0"/>
                  </a:lnTo>
                  <a:cubicBezTo>
                    <a:pt x="1259835" y="0"/>
                    <a:pt x="1265872" y="2501"/>
                    <a:pt x="1270323" y="6952"/>
                  </a:cubicBezTo>
                  <a:cubicBezTo>
                    <a:pt x="1274775" y="11404"/>
                    <a:pt x="1277276" y="17441"/>
                    <a:pt x="1277276" y="23736"/>
                  </a:cubicBezTo>
                  <a:lnTo>
                    <a:pt x="1277276" y="181889"/>
                  </a:lnTo>
                  <a:cubicBezTo>
                    <a:pt x="1277276" y="194999"/>
                    <a:pt x="1266648" y="205626"/>
                    <a:pt x="1253539" y="205626"/>
                  </a:cubicBezTo>
                  <a:lnTo>
                    <a:pt x="23736" y="205626"/>
                  </a:lnTo>
                  <a:cubicBezTo>
                    <a:pt x="10627" y="205626"/>
                    <a:pt x="0" y="194999"/>
                    <a:pt x="0" y="181889"/>
                  </a:cubicBezTo>
                  <a:lnTo>
                    <a:pt x="0" y="23736"/>
                  </a:lnTo>
                  <a:cubicBezTo>
                    <a:pt x="0" y="10627"/>
                    <a:pt x="10627" y="0"/>
                    <a:pt x="237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4F92B2"/>
              </a:solidFill>
              <a:prstDash val="solid"/>
              <a:miter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277276" cy="243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Arial</vt:lpstr>
      <vt:lpstr>Open Sans Bold</vt:lpstr>
      <vt:lpstr>Open Sans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AFFILIATI TUTOR</dc:title>
  <cp:lastModifiedBy>Chiara Meneghetti</cp:lastModifiedBy>
  <cp:revision>7</cp:revision>
  <dcterms:created xsi:type="dcterms:W3CDTF">2006-08-16T00:00:00Z</dcterms:created>
  <dcterms:modified xsi:type="dcterms:W3CDTF">2024-03-13T15:41:02Z</dcterms:modified>
  <dc:identifier>DAF_OECoG6E</dc:identifier>
</cp:coreProperties>
</file>